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%CODE</a:t>
            </a:r>
            <a:r>
              <a:rPr lang="en-US" baseline="0" dirty="0"/>
              <a:t> USED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HTML</c:v>
                </c:pt>
                <c:pt idx="1">
                  <c:v>CSS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51.9</c:v>
                </c:pt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2B-4148-9649-9758B6E2E1D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0C6FE-3FDE-40E3-818F-383D0AA1276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30124-D2DD-4A9F-8C34-3991CD27B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864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0124-D2DD-4A9F-8C34-3991CD27BBB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72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68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75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34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234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7820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265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249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4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94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49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85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36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471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04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03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869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0577F-20EE-4281-8BC6-5AE9DF14E128}" type="datetimeFigureOut">
              <a:rPr lang="en-IN" smtClean="0"/>
              <a:t>04-10-2021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E0F581-FB0A-4A8E-89E6-1235A1AB1B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09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289F92-3965-4956-A390-77EC1EB5A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pPr lvl="1" algn="just"/>
            <a:endParaRPr lang="en-IN" sz="4000" dirty="0">
              <a:latin typeface="Bauhaus 93" panose="04030905020B02020C02" pitchFamily="82" charset="0"/>
            </a:endParaRPr>
          </a:p>
          <a:p>
            <a:pPr lvl="1" algn="just"/>
            <a:endParaRPr lang="en-IN" sz="4000" dirty="0">
              <a:latin typeface="Bauhaus 93" panose="04030905020B02020C02" pitchFamily="82" charset="0"/>
            </a:endParaRPr>
          </a:p>
          <a:p>
            <a:pPr lvl="1" algn="just"/>
            <a:r>
              <a:rPr lang="en-IN" sz="4000" dirty="0">
                <a:latin typeface="Bauhaus 93" panose="04030905020B02020C02" pitchFamily="82" charset="0"/>
              </a:rPr>
              <a:t>  MINI PROJECT/INTERNSHIP</a:t>
            </a:r>
          </a:p>
          <a:p>
            <a:pPr algn="l"/>
            <a:r>
              <a:rPr lang="en-IN" dirty="0"/>
              <a:t>                          	           </a:t>
            </a:r>
            <a:r>
              <a:rPr lang="en-IN" sz="3200" dirty="0">
                <a:latin typeface="Bauhaus 93" panose="04030905020B02020C02" pitchFamily="82" charset="0"/>
              </a:rPr>
              <a:t>(KCS - 354P)</a:t>
            </a:r>
          </a:p>
          <a:p>
            <a:pPr algn="l"/>
            <a:endParaRPr lang="en-IN" sz="3200" dirty="0">
              <a:latin typeface="Bauhaus 93" panose="04030905020B02020C02" pitchFamily="82" charset="0"/>
            </a:endParaRPr>
          </a:p>
          <a:p>
            <a:pPr algn="l"/>
            <a:r>
              <a:rPr lang="en-IN" sz="3200" dirty="0">
                <a:latin typeface="Bodoni MT Black" panose="02070A03080606020203" pitchFamily="18" charset="0"/>
              </a:rPr>
              <a:t> Project name:- Covid-19 Tracker</a:t>
            </a:r>
          </a:p>
          <a:p>
            <a:pPr algn="l"/>
            <a:r>
              <a:rPr lang="en-IN" sz="3200" dirty="0">
                <a:latin typeface="Bodoni MT Black" panose="02070A03080606020203" pitchFamily="18" charset="0"/>
              </a:rPr>
              <a:t>                Submitted by:-</a:t>
            </a:r>
          </a:p>
          <a:p>
            <a:pPr algn="l"/>
            <a:r>
              <a:rPr lang="en-IN" sz="3200" dirty="0">
                <a:latin typeface="Bodoni MT Black" panose="02070A03080606020203" pitchFamily="18" charset="0"/>
              </a:rPr>
              <a:t>            Manish Kumar Rai</a:t>
            </a:r>
          </a:p>
          <a:p>
            <a:pPr algn="l"/>
            <a:r>
              <a:rPr lang="en-IN" sz="3200" dirty="0">
                <a:latin typeface="Bodoni MT Black" panose="02070A03080606020203" pitchFamily="18" charset="0"/>
              </a:rPr>
              <a:t>			         (CSE-DS)</a:t>
            </a:r>
          </a:p>
          <a:p>
            <a:pPr algn="l"/>
            <a:r>
              <a:rPr lang="en-IN" sz="3200" dirty="0">
                <a:latin typeface="Bodoni MT Black" panose="02070A03080606020203" pitchFamily="18" charset="0"/>
              </a:rPr>
              <a:t>	   Roll no:- 2000271540036</a:t>
            </a:r>
          </a:p>
        </p:txBody>
      </p:sp>
      <p:pic>
        <p:nvPicPr>
          <p:cNvPr id="1028" name="Picture 4" descr="AKGEC (@akgecweb) | Twitter">
            <a:extLst>
              <a:ext uri="{FF2B5EF4-FFF2-40B4-BE49-F238E27FC236}">
                <a16:creationId xmlns:a16="http://schemas.microsoft.com/office/drawing/2014/main" id="{A389E6AA-3770-442C-81DB-23A62A101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49" y="0"/>
            <a:ext cx="5246451" cy="48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0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6D51-90AE-4EC9-902F-089D0917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54" y="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Bauhaus 93" panose="04030905020B02020C02" pitchFamily="82" charset="0"/>
              </a:rPr>
              <a:t>Navbar underline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6C19E-E761-45A0-9333-12D584834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107440"/>
            <a:ext cx="9347200" cy="5563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To make the underline animation I have used some CSS properties and had used the PSEUDO class :Hover and Pseudo </a:t>
            </a: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Element : after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:after selectors in CSS is used to add content before and after an element. The :hover is pseudo-class and :after are pseudo-elements. In CSS, pseudo-elements are written after pseudo-class.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Syntax:- a:hover::before {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// CSS Property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a:hover::after {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// CSS Property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8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D9C6-8ADF-49E9-82EB-6E40FC56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985520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Bauhaus 93" panose="04030905020B02020C02" pitchFamily="82" charset="0"/>
              </a:rPr>
              <a:t>         THE Heading 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E7E9D-3979-4352-AA4A-E6496AA80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56180"/>
            <a:ext cx="9137172" cy="4145639"/>
          </a:xfrm>
        </p:spPr>
      </p:pic>
    </p:spTree>
    <p:extLst>
      <p:ext uri="{BB962C8B-B14F-4D97-AF65-F5344CB8AC3E}">
        <p14:creationId xmlns:p14="http://schemas.microsoft.com/office/powerpoint/2010/main" val="98666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29EB-5B68-4EE2-B802-450A8689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454" y="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Bauhaus 93" panose="04030905020B02020C02" pitchFamily="82" charset="0"/>
              </a:rPr>
              <a:t>THE HEADING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C7C85-D933-4921-91F9-D86FD0211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8829"/>
            <a:ext cx="9804400" cy="6079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The heading text consists of an animation in which the circular image of the covid-19 .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Is under an animation of rotation the CSS property used make this happen is:-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.rotate {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animation: rotation 2s;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     }</a:t>
            </a:r>
          </a:p>
          <a:p>
            <a:pPr marL="0" indent="0">
              <a:buNone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@keyframes rotation {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from {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transform: rotate(0deg);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}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to {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transform: rotate(359deg);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}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     }</a:t>
            </a:r>
          </a:p>
          <a:p>
            <a:pPr marL="0" indent="0">
              <a:buNone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03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A4357-BDB8-4124-8FE2-ED88EF92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14" y="0"/>
            <a:ext cx="8596668" cy="67322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    .linear{</a:t>
            </a: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animation-timing-function: linear;</a:t>
            </a: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    }</a:t>
            </a: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    .infinite{</a:t>
            </a: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animation-iteration-count: infinite;</a:t>
            </a: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    }</a:t>
            </a:r>
          </a:p>
          <a:p>
            <a:pPr marL="0" indent="0">
              <a:buNone/>
            </a:pPr>
            <a:r>
              <a:rPr lang="en-IN" sz="2400" dirty="0"/>
              <a:t>So here to make the clear rotation I have used 3 class names for the same image tag named as:- rotate, linear and infinite.</a:t>
            </a:r>
          </a:p>
        </p:txBody>
      </p:sp>
    </p:spTree>
    <p:extLst>
      <p:ext uri="{BB962C8B-B14F-4D97-AF65-F5344CB8AC3E}">
        <p14:creationId xmlns:p14="http://schemas.microsoft.com/office/powerpoint/2010/main" val="429012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0319-86D3-4640-9C0F-BEB163AB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  <a:latin typeface="Bauhaus 93" panose="04030905020B02020C02" pitchFamily="82" charset="0"/>
              </a:rPr>
              <a:t>   Live Stats Table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D5A4B8-4F8A-4D2A-9BA0-E830ED98C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" y="1737360"/>
            <a:ext cx="8730297" cy="3891280"/>
          </a:xfrm>
        </p:spPr>
      </p:pic>
    </p:spTree>
    <p:extLst>
      <p:ext uri="{BB962C8B-B14F-4D97-AF65-F5344CB8AC3E}">
        <p14:creationId xmlns:p14="http://schemas.microsoft.com/office/powerpoint/2010/main" val="560344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0175-251F-4D94-B101-07339A4B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Bauhaus 93" panose="04030905020B02020C02" pitchFamily="82" charset="0"/>
              </a:rPr>
              <a:t>      STAY HOME STAY PROTECTED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1BA77-469D-443A-89CB-6176CDFF6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82372"/>
            <a:ext cx="8596312" cy="3237868"/>
          </a:xfrm>
        </p:spPr>
      </p:pic>
    </p:spTree>
    <p:extLst>
      <p:ext uri="{BB962C8B-B14F-4D97-AF65-F5344CB8AC3E}">
        <p14:creationId xmlns:p14="http://schemas.microsoft.com/office/powerpoint/2010/main" val="2641993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13F3-F0F8-4918-BFDD-A2F10D589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0"/>
            <a:ext cx="8596668" cy="7071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To make this I have used the bootstraps predefined class “ROWs”</a:t>
            </a:r>
          </a:p>
          <a:p>
            <a:pPr marL="0" indent="0">
              <a:buNone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Under which I have used the class “columns” which divide a row into 12 parts to make it half – half used the class col-lg-6 </a:t>
            </a:r>
          </a:p>
          <a:p>
            <a:pPr marL="0" indent="0">
              <a:buNone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Where the class “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lg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” means large screen that is for the desktop screen.</a:t>
            </a:r>
          </a:p>
          <a:p>
            <a:pPr marL="0" indent="0">
              <a:buNone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To make it to the mobile view have used the class “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sm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” which means the small screen like mobile phones. </a:t>
            </a:r>
          </a:p>
        </p:txBody>
      </p:sp>
    </p:spTree>
    <p:extLst>
      <p:ext uri="{BB962C8B-B14F-4D97-AF65-F5344CB8AC3E}">
        <p14:creationId xmlns:p14="http://schemas.microsoft.com/office/powerpoint/2010/main" val="2502769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FB27-7B68-4CD6-A160-8F68C531C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Bauhaus 93" panose="04030905020B02020C02" pitchFamily="82" charset="0"/>
              </a:rPr>
              <a:t>                   Get Protected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DA4A0-A65C-41FF-9263-79F029141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" y="1812773"/>
            <a:ext cx="8064217" cy="3775227"/>
          </a:xfrm>
        </p:spPr>
      </p:pic>
    </p:spTree>
    <p:extLst>
      <p:ext uri="{BB962C8B-B14F-4D97-AF65-F5344CB8AC3E}">
        <p14:creationId xmlns:p14="http://schemas.microsoft.com/office/powerpoint/2010/main" val="185783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700-C94F-4291-8443-6176152A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148080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Bauhaus 93" panose="04030905020B02020C02" pitchFamily="82" charset="0"/>
              </a:rPr>
              <a:t>              Get Protected </a:t>
            </a:r>
            <a:endParaRPr lang="en-IN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456E-CF72-4975-95C8-F96225147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95680"/>
            <a:ext cx="8596668" cy="558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221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4F11-3265-4F91-B2BB-2B182F995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4400" dirty="0">
                <a:latin typeface="Berlin Sans FB Demi" panose="020E0802020502020306" pitchFamily="34" charset="0"/>
              </a:rPr>
              <a:t>  						</a:t>
            </a:r>
            <a:r>
              <a:rPr lang="en-IN" sz="4400" b="1" i="1" u="sng" dirty="0">
                <a:latin typeface="Berlin Sans FB Demi" panose="020E0802020502020306" pitchFamily="34" charset="0"/>
              </a:rPr>
              <a:t>INTRODUCTION</a:t>
            </a:r>
          </a:p>
          <a:p>
            <a:pPr marL="0" indent="0" algn="just">
              <a:buNone/>
            </a:pPr>
            <a:endParaRPr lang="en-IN" sz="2000" i="1" dirty="0"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endParaRPr lang="en-IN" sz="2000" i="1" dirty="0">
              <a:latin typeface="Berlin Sans FB Demi" panose="020E0802020502020306" pitchFamily="34" charset="0"/>
            </a:endParaRPr>
          </a:p>
          <a:p>
            <a:pPr marL="0" indent="0" algn="just">
              <a:buNone/>
            </a:pPr>
            <a:r>
              <a:rPr lang="en-IN" sz="2800" i="1" dirty="0">
                <a:latin typeface="Berlin Sans FB Demi" panose="020E0802020502020306" pitchFamily="34" charset="0"/>
              </a:rPr>
              <a:t>Since past 1 and half year the covid-19 pandemic has hits us </a:t>
            </a:r>
          </a:p>
          <a:p>
            <a:pPr marL="0" indent="0" algn="just">
              <a:buNone/>
            </a:pPr>
            <a:r>
              <a:rPr lang="en-IN" sz="2800" i="1" dirty="0">
                <a:latin typeface="Berlin Sans FB Demi" panose="020E0802020502020306" pitchFamily="34" charset="0"/>
              </a:rPr>
              <a:t>very hard .So In this project I had  made a website by using </a:t>
            </a:r>
          </a:p>
          <a:p>
            <a:pPr marL="0" indent="0" algn="just">
              <a:buNone/>
            </a:pPr>
            <a:r>
              <a:rPr lang="en-IN" sz="2800" i="1" dirty="0">
                <a:latin typeface="Berlin Sans FB Demi" panose="020E0802020502020306" pitchFamily="34" charset="0"/>
              </a:rPr>
              <a:t>(HTML and CSS ) to make people more aware about the </a:t>
            </a:r>
          </a:p>
          <a:p>
            <a:pPr marL="0" indent="0" algn="just">
              <a:buNone/>
            </a:pPr>
            <a:r>
              <a:rPr lang="en-IN" sz="2800" i="1" dirty="0">
                <a:latin typeface="Berlin Sans FB Demi" panose="020E0802020502020306" pitchFamily="34" charset="0"/>
              </a:rPr>
              <a:t>pandemic how to get themself protected, and to get</a:t>
            </a:r>
          </a:p>
          <a:p>
            <a:pPr marL="0" indent="0" algn="just">
              <a:buNone/>
            </a:pPr>
            <a:r>
              <a:rPr lang="en-IN" sz="2800" i="1" dirty="0">
                <a:latin typeface="Berlin Sans FB Demi" panose="020E0802020502020306" pitchFamily="34" charset="0"/>
              </a:rPr>
              <a:t>themselves registered for vaccination, and to get the live stats</a:t>
            </a:r>
          </a:p>
          <a:p>
            <a:pPr marL="0" indent="0" algn="just">
              <a:buNone/>
            </a:pPr>
            <a:r>
              <a:rPr lang="en-IN" sz="2800" i="1" dirty="0">
                <a:latin typeface="Berlin Sans FB Demi" panose="020E0802020502020306" pitchFamily="34" charset="0"/>
              </a:rPr>
              <a:t>  of the Covid-19 that includes the total number of cases,</a:t>
            </a:r>
          </a:p>
          <a:p>
            <a:pPr marL="0" indent="0" algn="just">
              <a:buNone/>
            </a:pPr>
            <a:r>
              <a:rPr lang="en-IN" sz="2800" i="1" dirty="0">
                <a:latin typeface="Berlin Sans FB Demi" panose="020E0802020502020306" pitchFamily="34" charset="0"/>
              </a:rPr>
              <a:t>   total active cases and total deaths.</a:t>
            </a:r>
          </a:p>
        </p:txBody>
      </p:sp>
    </p:spTree>
    <p:extLst>
      <p:ext uri="{BB962C8B-B14F-4D97-AF65-F5344CB8AC3E}">
        <p14:creationId xmlns:p14="http://schemas.microsoft.com/office/powerpoint/2010/main" val="263512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E7C30-85EB-43E8-9B26-67EBB3CA0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0"/>
            <a:ext cx="8671939" cy="621418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424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41F3-B72C-4DE1-A47B-18A2A6C8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6490"/>
            <a:ext cx="8596668" cy="1323910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  <a:latin typeface="Bauhaus 93" panose="04030905020B02020C02" pitchFamily="82" charset="0"/>
              </a:rPr>
              <a:t>    THE TRAINING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BC3F-67E8-4EAE-BD02-5B17E353F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25579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For the training I choose the online platform UDEMY.</a:t>
            </a:r>
          </a:p>
          <a:p>
            <a:r>
              <a:rPr lang="en-IN" sz="2400" dirty="0">
                <a:solidFill>
                  <a:schemeClr val="tx1"/>
                </a:solidFill>
              </a:rPr>
              <a:t>The course that I selected for my training was </a:t>
            </a:r>
          </a:p>
          <a:p>
            <a:r>
              <a:rPr lang="en-IN" sz="2400" dirty="0">
                <a:solidFill>
                  <a:schemeClr val="tx1"/>
                </a:solidFill>
              </a:rPr>
              <a:t>“The Complete web development Bootcamp ”</a:t>
            </a:r>
          </a:p>
          <a:p>
            <a:r>
              <a:rPr lang="en-IN" sz="2400" dirty="0">
                <a:solidFill>
                  <a:schemeClr val="tx1"/>
                </a:solidFill>
              </a:rPr>
              <a:t>BY:-  DR. Angela Yu.</a:t>
            </a:r>
          </a:p>
          <a:p>
            <a:r>
              <a:rPr lang="en-IN" sz="2400" dirty="0">
                <a:solidFill>
                  <a:schemeClr val="tx1"/>
                </a:solidFill>
              </a:rPr>
              <a:t>The duration of the course is 53.5 hours .</a:t>
            </a:r>
          </a:p>
        </p:txBody>
      </p:sp>
    </p:spTree>
    <p:extLst>
      <p:ext uri="{BB962C8B-B14F-4D97-AF65-F5344CB8AC3E}">
        <p14:creationId xmlns:p14="http://schemas.microsoft.com/office/powerpoint/2010/main" val="404780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6247-FE5A-4BB1-A448-8FD76D02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Bauhaus 93" panose="04030905020B02020C02" pitchFamily="82" charset="0"/>
              </a:rPr>
              <a:t>  THE LANGUAGES USED IN THE PROJECT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0B69B4-83C1-45E4-808A-36330DBAA6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10568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486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0D0F-BB10-472B-865E-5437CC9F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Bauhaus 93" panose="04030905020B02020C02" pitchFamily="82" charset="0"/>
              </a:rPr>
              <a:t>       WORKING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AA72F-359C-47E1-844E-7F016B2A9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To get the various information about the covid 19</a:t>
            </a: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How to get yourself protected, how to get vaccinated card has been made.</a:t>
            </a: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To get the live stats of the covid 19 data that includes the total cases, total active cases , total deaths we have used the covid-19-india.org </a:t>
            </a: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API. From where the data is updated timely.</a:t>
            </a:r>
          </a:p>
        </p:txBody>
      </p:sp>
    </p:spTree>
    <p:extLst>
      <p:ext uri="{BB962C8B-B14F-4D97-AF65-F5344CB8AC3E}">
        <p14:creationId xmlns:p14="http://schemas.microsoft.com/office/powerpoint/2010/main" val="849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E06B-38C1-41C3-9E44-C6ECD098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solidFill>
                  <a:schemeClr val="tx1"/>
                </a:solidFill>
                <a:latin typeface="Berlin Sans FB Demi" panose="020E0802020502020306" pitchFamily="34" charset="0"/>
              </a:rPr>
              <a:t>              THE HOME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E6F91-97CA-4531-8CDA-7BBCA1940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14" y="2089468"/>
            <a:ext cx="7946907" cy="3881437"/>
          </a:xfrm>
        </p:spPr>
      </p:pic>
    </p:spTree>
    <p:extLst>
      <p:ext uri="{BB962C8B-B14F-4D97-AF65-F5344CB8AC3E}">
        <p14:creationId xmlns:p14="http://schemas.microsoft.com/office/powerpoint/2010/main" val="377492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BF31-F122-4E0D-9E8A-6C1F12D2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chemeClr val="tx1"/>
                </a:solidFill>
                <a:latin typeface="Bauhaus 93" panose="04030905020B02020C02" pitchFamily="82" charset="0"/>
              </a:rPr>
              <a:t>THE NAVBAR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99773-DFA2-4400-B513-BDCD3E522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8" y="1334911"/>
            <a:ext cx="8596312" cy="1066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C7029-DF4F-4725-9C56-6F60B864D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7" y="2591929"/>
            <a:ext cx="8924664" cy="1066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DB52D-25F3-4749-8973-C8C232A72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1" y="3924019"/>
            <a:ext cx="8924665" cy="266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57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0BBD-6D7A-4487-ABE7-2FA10F5B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chemeClr val="tx1"/>
                </a:solidFill>
                <a:latin typeface="Bauhaus 93" panose="04030905020B02020C02" pitchFamily="82" charset="0"/>
              </a:rPr>
              <a:t>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25AFE-0C37-4952-9470-6ABD10EF3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For making the navbar I have made use of the</a:t>
            </a:r>
          </a:p>
          <a:p>
            <a:pPr marL="0" indent="0">
              <a:buNone/>
            </a:pPr>
            <a:r>
              <a:rPr lang="en-IN" sz="2400" dirty="0"/>
              <a:t> “BOOTSTRAPS 4.0” predefined navbar classes</a:t>
            </a:r>
          </a:p>
          <a:p>
            <a:pPr marL="0" indent="0">
              <a:buNone/>
            </a:pPr>
            <a:r>
              <a:rPr lang="en-IN" sz="2400" dirty="0"/>
              <a:t>And for making the elements of the navbar I have made </a:t>
            </a:r>
          </a:p>
          <a:p>
            <a:pPr marL="0" indent="0">
              <a:buNone/>
            </a:pPr>
            <a:r>
              <a:rPr lang="en-IN" sz="2400" dirty="0"/>
              <a:t>Use of the &lt;li&gt; tag of the HTML.</a:t>
            </a:r>
          </a:p>
          <a:p>
            <a:pPr marL="0" indent="0">
              <a:buNone/>
            </a:pPr>
            <a:r>
              <a:rPr lang="en-IN" sz="2400" dirty="0"/>
              <a:t>Since the website is responsive for the mobile screen also </a:t>
            </a:r>
          </a:p>
          <a:p>
            <a:pPr marL="0" indent="0">
              <a:buNone/>
            </a:pPr>
            <a:r>
              <a:rPr lang="en-IN" sz="2400" dirty="0"/>
              <a:t>I have used the nav-bar collapse predefined class of the </a:t>
            </a:r>
          </a:p>
          <a:p>
            <a:pPr marL="0" indent="0">
              <a:buNone/>
            </a:pPr>
            <a:r>
              <a:rPr lang="en-IN" sz="2400" dirty="0"/>
              <a:t>“bootstraps 4.0” to make a collapsible menu</a:t>
            </a:r>
          </a:p>
        </p:txBody>
      </p:sp>
    </p:spTree>
    <p:extLst>
      <p:ext uri="{BB962C8B-B14F-4D97-AF65-F5344CB8AC3E}">
        <p14:creationId xmlns:p14="http://schemas.microsoft.com/office/powerpoint/2010/main" val="136170259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1094</TotalTime>
  <Words>635</Words>
  <Application>Microsoft Office PowerPoint</Application>
  <PresentationFormat>Widescreen</PresentationFormat>
  <Paragraphs>93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Bauhaus 93</vt:lpstr>
      <vt:lpstr>Berlin Sans FB Demi</vt:lpstr>
      <vt:lpstr>Bodoni MT Black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    THE TRAINING PROGRAM</vt:lpstr>
      <vt:lpstr>  THE LANGUAGES USED IN THE PROJECT</vt:lpstr>
      <vt:lpstr>       WORKING METHODOLOGY</vt:lpstr>
      <vt:lpstr>              THE HOME PAGE </vt:lpstr>
      <vt:lpstr>THE NAVBAR</vt:lpstr>
      <vt:lpstr>NAVBAR</vt:lpstr>
      <vt:lpstr>Navbar underline</vt:lpstr>
      <vt:lpstr>         THE Heading TEXT</vt:lpstr>
      <vt:lpstr>THE HEADING TEXT</vt:lpstr>
      <vt:lpstr>PowerPoint Presentation</vt:lpstr>
      <vt:lpstr>   Live Stats Table </vt:lpstr>
      <vt:lpstr>      STAY HOME STAY PROTECTED</vt:lpstr>
      <vt:lpstr>PowerPoint Presentation</vt:lpstr>
      <vt:lpstr>                   Get Protected </vt:lpstr>
      <vt:lpstr>              Get Protected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Rai</dc:creator>
  <cp:lastModifiedBy>Manish Rai</cp:lastModifiedBy>
  <cp:revision>1</cp:revision>
  <dcterms:created xsi:type="dcterms:W3CDTF">2021-10-04T13:59:47Z</dcterms:created>
  <dcterms:modified xsi:type="dcterms:W3CDTF">2021-10-05T08:14:03Z</dcterms:modified>
</cp:coreProperties>
</file>